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66" r:id="rId2"/>
    <p:sldId id="484" r:id="rId3"/>
    <p:sldId id="473" r:id="rId4"/>
    <p:sldId id="487" r:id="rId5"/>
    <p:sldId id="494" r:id="rId6"/>
    <p:sldId id="495" r:id="rId7"/>
    <p:sldId id="496" r:id="rId8"/>
    <p:sldId id="497" r:id="rId9"/>
    <p:sldId id="498" r:id="rId10"/>
    <p:sldId id="488" r:id="rId11"/>
    <p:sldId id="493" r:id="rId12"/>
    <p:sldId id="492" r:id="rId13"/>
    <p:sldId id="470" r:id="rId14"/>
    <p:sldId id="504" r:id="rId15"/>
    <p:sldId id="506" r:id="rId16"/>
    <p:sldId id="507" r:id="rId17"/>
    <p:sldId id="508" r:id="rId18"/>
    <p:sldId id="509" r:id="rId19"/>
    <p:sldId id="479" r:id="rId20"/>
    <p:sldId id="489" r:id="rId21"/>
    <p:sldId id="499" r:id="rId22"/>
    <p:sldId id="472" r:id="rId23"/>
    <p:sldId id="503" r:id="rId24"/>
    <p:sldId id="478" r:id="rId25"/>
    <p:sldId id="510" r:id="rId26"/>
    <p:sldId id="481" r:id="rId27"/>
    <p:sldId id="505" r:id="rId28"/>
    <p:sldId id="501" r:id="rId29"/>
    <p:sldId id="264" r:id="rId30"/>
    <p:sldId id="483" r:id="rId31"/>
    <p:sldId id="446" r:id="rId3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34"/>
      <p:bold r:id="rId35"/>
    </p:embeddedFont>
    <p:embeddedFont>
      <p:font typeface="KoPub돋움체_Pro Bold" panose="00000800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6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EFCD-0F28-7EC9-90FD-C01D2E3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7BB0F-D59C-9D8E-93AE-CB6F1D141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084EA-8017-B48E-79BE-3C38E5F79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6D38-E723-C51A-BE9E-50D356C64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1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7526-D600-578C-664A-9758E66E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F1A1C-2077-66E6-9711-006914453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109C9-39A8-FD65-67C2-A6096B3CD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9459-8D77-A024-7D5F-63601165E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2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BF6D-7D13-A9E1-B122-7746CA9D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733EF-8B90-C4EE-DBD6-5E9DF0C40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2D718-D35F-4390-A45C-CEF40F38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https://dreamhack.io/wargame/challenges/410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B3B2-7818-3F5D-8FF5-5AFE2036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0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5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-3" y="289362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995A-0911-A3DB-1E45-81C4E7EE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D13F0-9B9F-6230-6295-2774C9DD33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77F55-A15F-0A6C-51EC-DC5EC7B716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A6856-EF3A-3EA0-E110-C58D1737FB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754E0-B2BE-D5EE-3DA3-C1E723B6BC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47EABD8-BC1E-476A-D7D3-5DB9C3F6742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898A4-CC10-3E8F-A7A4-947C5C7422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검증 값 삽입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80A03-A29B-415E-9FF6-B70F0E7475D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과정에서 확인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F3B188-89AC-FAFB-C0C9-0CF45B5AF7D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틀리면 터짐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FD00E0-15EE-731B-BC60-CE2776E1B6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smashing detected!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C4631B-AE6C-24C9-B05D-25C56F84765B}"/>
              </a:ext>
            </a:extLst>
          </p:cNvPr>
          <p:cNvSpPr txBox="1"/>
          <p:nvPr/>
        </p:nvSpPr>
        <p:spPr>
          <a:xfrm>
            <a:off x="359999" y="5882446"/>
            <a:ext cx="405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첫번째 값은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\x00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(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출력 방지용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8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27B1-FEDC-6833-4C54-8BDB01CC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F568D-405D-642A-7BB7-3F6FA986BC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90E4A-B573-650A-41F2-43ACA52484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1164-069A-B3A6-D1E3-BCAD9A9CE1A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2F0B6-275C-8287-3782-CF551125FD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7AF08C9-6EE1-B04E-49EA-77BE6C9D3C1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4899F-4FBB-E41C-84DC-60634C1E491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Ret2ShellCode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옵션에서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6ECF8-03DA-08E1-3E38-CD1504617A1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대부분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 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79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BCDF-4878-12D8-FE2A-72AF6DE5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9A4485-6EE0-2DC5-A9E3-CB182FB02133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AE166-2315-57DB-C2F6-994F5A3DA8C3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Ret2_____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83735-FCE3-AA99-D196-A391EA8804A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5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8FE5-BF3D-ADD2-497F-E1C0481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4BD4-92CF-390D-4F57-FE894AE8219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5575-7D32-C0D7-F76C-CEE4CFC0B7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a.k.a. ROP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E31D-B4E8-3359-8297-5134C64783F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33413-37CA-3C24-2702-FA70A3E487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3F7D-64E6-4854-ABBF-9E1118CA80BB}"/>
              </a:ext>
            </a:extLst>
          </p:cNvPr>
          <p:cNvSpPr txBox="1"/>
          <p:nvPr/>
        </p:nvSpPr>
        <p:spPr>
          <a:xfrm>
            <a:off x="144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(0x00400700)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rdi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5B5F0-FD8C-A1D2-0375-DD2F1A54AE58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(0x00400900)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call system;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ret;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D963E-A777-3302-63CC-9A14066F1F2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Somewhere in the code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3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5AA1-729A-4B74-E92D-91782D0B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9BEA-AAC7-81E7-FCFA-09908DF872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8D62A-B119-5779-6CBA-F7D6B83C423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A3D82-6498-13D9-652D-F8238A56631D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코드 조각을 사용하자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CE4B0-D28D-B8A7-CE8E-0B5135384981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A73B-DA55-8C5F-9034-BF68CAB2326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7141996-2CDC-E1ED-F675-B98ABAF25E6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21835E53-86DD-CA51-16FB-AA629CE25E0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D6489-0B0A-499F-3389-390EBAF5566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54D72-4246-FE2F-806D-3014AE0662F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AD28A-5F85-5716-05EE-BEF2D23571D0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A1657-4F02-7FCE-79E3-A64EC889975C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1563B-484B-A5A9-221E-B2E41E96828C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BF47FB-DB43-474B-B69D-0047517E28B5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0993D-AD4B-FA03-FD60-893BEA7E283F}"/>
              </a:ext>
            </a:extLst>
          </p:cNvPr>
          <p:cNvSpPr txBox="1"/>
          <p:nvPr/>
        </p:nvSpPr>
        <p:spPr>
          <a:xfrm>
            <a:off x="7226122" y="1319382"/>
            <a:ext cx="1199421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Call sys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bin/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E8FA-37D9-795A-CD7E-5C607EE0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3441-B4A7-6744-A9CB-3D69D134885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D1ABF-2EB8-9C94-5070-C1B3F59973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721D7-87A0-A141-2808-21469BA8F26F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___; ret;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조각들을 모아 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340AC-3A2A-423E-2FB5-F74E45370C1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E7A2A-C0C7-5682-BB33-599B6440E938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421A0-0F00-E95A-54AB-2BA3313FEB10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50AB669-94EB-E008-FDBE-05535DA848D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98618489-F422-9802-2FA6-4D498699BD3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7BB82D-B1EC-A26E-C175-52DFAC74DFE7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77040-E6F6-A7F0-D997-B914DE25B59B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A8054-C2BA-2464-317E-5DB0E71F7F3F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7BEBA-2A23-9E79-89E6-6E94E67987D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FC174-640C-8AD8-3E10-7266AA1D737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4FABD1-E584-2ABA-7B76-59D52FAAFAA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9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F18B-D71E-3D8A-5F4A-11EB4B0D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F1647-66AE-6620-DFE3-9F76FDAA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960C4-CF56-B97A-98F3-3C5B9BFA59D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85BE-9693-E61A-38C0-FF30AB525DDB}"/>
              </a:ext>
            </a:extLst>
          </p:cNvPr>
          <p:cNvSpPr txBox="1"/>
          <p:nvPr/>
        </p:nvSpPr>
        <p:spPr>
          <a:xfrm>
            <a:off x="820597" y="2606391"/>
            <a:ext cx="302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쓰이는 코드조각을</a:t>
            </a:r>
            <a:b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 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1C5EF-0DEC-C9BB-D792-EF977DDC1A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Oriented 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27E27-7C72-D8B5-86AF-BD69F347EBFB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FE69-021E-169C-FD00-33E4E5656987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13FA32-C13B-E6A4-B025-AE55E35E845B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49AD444F-790B-F9AE-6C78-8FB628953DEE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F07B8-1BDB-3E0D-A602-2E04502B3EC0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DF618-F183-4887-13F2-06A35C2BC36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75977-2F42-C385-897F-9902EE1088F5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FE33B-EFB9-383D-F394-3575F32F2B86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FF376-7F42-A53B-D4A7-C8CE12598AB9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EC9B5-003E-EF37-426F-95E4712E7A5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00400900</a:t>
            </a: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00400700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0AB01-7CBC-20A7-99F3-71DE76A13F52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도구라는 뜻임</a:t>
            </a:r>
          </a:p>
        </p:txBody>
      </p:sp>
    </p:spTree>
    <p:extLst>
      <p:ext uri="{BB962C8B-B14F-4D97-AF65-F5344CB8AC3E}">
        <p14:creationId xmlns:p14="http://schemas.microsoft.com/office/powerpoint/2010/main" val="290592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8444F-9F0C-C1C7-356F-261FDFFC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72279-E6AD-9CCE-5EFE-6293B9F93B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F2CC-D12E-8379-A6F4-31117A32D23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87CFC-42A5-5A71-56C1-E42A05B00A06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7A442-9094-9EF9-57EC-FD084056142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F2462-A626-D0B2-F455-3D22F7437CC2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4067A-1805-8234-4734-B44BFDA49869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98CED94A-BCBF-4C1C-6800-014FA4BD92CD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6D397DB9-406E-AF7F-951E-0F0F6F434EDD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FF0E8D-1C8F-BC44-0B92-E6A92480DBAB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70D07-28A9-D533-F021-1C7171267120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14911-EEC8-8A91-E5E4-DD5EA4C10C51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02907-B677-E8E5-C323-0315936DF8CA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8F7777-EA25-E61B-DC27-BF2902BDDC27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BD985-0F84-D731-5E92-A69D3F9003B3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370E-CE34-BED6-D5D9-98E28C22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F3548-F00F-42CE-7DA9-85275D5941F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541F9-3C41-808A-F200-53B1864991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06EA-F6B1-0E44-B699-7A0C20680F79}"/>
              </a:ext>
            </a:extLst>
          </p:cNvPr>
          <p:cNvSpPr txBox="1"/>
          <p:nvPr/>
        </p:nvSpPr>
        <p:spPr>
          <a:xfrm>
            <a:off x="900000" y="1546331"/>
            <a:ext cx="38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ReturnOrientedProgramming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79F6D-8FDB-1F18-931B-B167E1B7BDE9}"/>
              </a:ext>
            </a:extLst>
          </p:cNvPr>
          <p:cNvSpPr txBox="1"/>
          <p:nvPr/>
        </p:nvSpPr>
        <p:spPr>
          <a:xfrm>
            <a:off x="1214535" y="2275636"/>
            <a:ext cx="1597003" cy="275915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read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ret;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of GOT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rsi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 ret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</a:p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pop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rdi;ret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44947-71E5-DF84-E26B-3980E607306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349F-CDCF-AA8B-482C-BEB40B70B0A3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95CDDEE-8020-BE05-1092-E9A2CEB270E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AD38E956-62E2-7E62-9BD5-7A8323804E91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F90D2-61D7-3CB3-B418-E5CFC1870FBC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D8D44-0B4A-C666-68AF-DF7B87BFC431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FDF28-96AD-E0B0-C3C1-982A5D0CE2E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45338-C259-78D3-9ED7-FBBCF759044D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D49EC-0F2D-D912-154A-87B362CA50F0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C1F9FF-33F9-50DE-CE49-AFB876A58AB1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...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pop %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retq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9224E-1600-F2C7-7FCF-9AE3E6D7886E}"/>
              </a:ext>
            </a:extLst>
          </p:cNvPr>
          <p:cNvSpPr txBox="1"/>
          <p:nvPr/>
        </p:nvSpPr>
        <p:spPr>
          <a:xfrm>
            <a:off x="1214535" y="5181770"/>
            <a:ext cx="3196598" cy="4508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read(0, GOT, 8);</a:t>
            </a:r>
          </a:p>
        </p:txBody>
      </p:sp>
    </p:spTree>
    <p:extLst>
      <p:ext uri="{BB962C8B-B14F-4D97-AF65-F5344CB8AC3E}">
        <p14:creationId xmlns:p14="http://schemas.microsoft.com/office/powerpoint/2010/main" val="309857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802F-692A-F356-22E2-63986EE0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92893426-0601-B442-80EA-F76BE8652A43}"/>
              </a:ext>
            </a:extLst>
          </p:cNvPr>
          <p:cNvSpPr/>
          <p:nvPr/>
        </p:nvSpPr>
        <p:spPr>
          <a:xfrm>
            <a:off x="5021998" y="424735"/>
            <a:ext cx="3461602" cy="57183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85A2A-7791-2CC9-2971-53F1C8D5D3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23C6-EC14-EB1C-6479-1874CA53940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6F829-A898-C374-5729-6570477983E5}"/>
              </a:ext>
            </a:extLst>
          </p:cNvPr>
          <p:cNvSpPr txBox="1"/>
          <p:nvPr/>
        </p:nvSpPr>
        <p:spPr>
          <a:xfrm>
            <a:off x="5021998" y="619339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Memory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0A9C8-76E9-2BE5-4C07-0AAB911934D0}"/>
              </a:ext>
            </a:extLst>
          </p:cNvPr>
          <p:cNvSpPr txBox="1"/>
          <p:nvPr/>
        </p:nvSpPr>
        <p:spPr>
          <a:xfrm>
            <a:off x="5297650" y="557799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.text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7E566-BA96-D056-3EE7-E0061239572D}"/>
              </a:ext>
            </a:extLst>
          </p:cNvPr>
          <p:cNvSpPr txBox="1"/>
          <p:nvPr/>
        </p:nvSpPr>
        <p:spPr>
          <a:xfrm>
            <a:off x="5297650" y="2427872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8B7F3-5BE1-8A67-4B4C-CE85E6DE204E}"/>
              </a:ext>
            </a:extLst>
          </p:cNvPr>
          <p:cNvSpPr txBox="1"/>
          <p:nvPr/>
        </p:nvSpPr>
        <p:spPr>
          <a:xfrm>
            <a:off x="5297650" y="1284720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4D0B2-8470-69AC-8776-6565C389DFB5}"/>
              </a:ext>
            </a:extLst>
          </p:cNvPr>
          <p:cNvSpPr txBox="1"/>
          <p:nvPr/>
        </p:nvSpPr>
        <p:spPr>
          <a:xfrm>
            <a:off x="5297649" y="4570079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3E656-EE3F-605F-7020-F7FCEB6B5ED6}"/>
              </a:ext>
            </a:extLst>
          </p:cNvPr>
          <p:cNvSpPr txBox="1"/>
          <p:nvPr/>
        </p:nvSpPr>
        <p:spPr>
          <a:xfrm>
            <a:off x="5297650" y="504775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99C3-3BAC-CEC9-60FA-92BA440E17F9}"/>
              </a:ext>
            </a:extLst>
          </p:cNvPr>
          <p:cNvSpPr txBox="1"/>
          <p:nvPr/>
        </p:nvSpPr>
        <p:spPr>
          <a:xfrm>
            <a:off x="5297649" y="40398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D0FAE-7142-4E22-6D60-F7F8A8425AC8}"/>
              </a:ext>
            </a:extLst>
          </p:cNvPr>
          <p:cNvSpPr txBox="1"/>
          <p:nvPr/>
        </p:nvSpPr>
        <p:spPr>
          <a:xfrm>
            <a:off x="5297649" y="3585894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got.plt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2E2A4-B10F-E3E1-157C-DBCD9AE1D6F1}"/>
              </a:ext>
            </a:extLst>
          </p:cNvPr>
          <p:cNvSpPr txBox="1"/>
          <p:nvPr/>
        </p:nvSpPr>
        <p:spPr>
          <a:xfrm>
            <a:off x="5297649" y="297613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36627-8909-CDAC-DEC3-C7E1D565F78B}"/>
              </a:ext>
            </a:extLst>
          </p:cNvPr>
          <p:cNvSpPr txBox="1"/>
          <p:nvPr/>
        </p:nvSpPr>
        <p:spPr>
          <a:xfrm>
            <a:off x="5297649" y="1880305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3C7B352-D915-9B19-A817-D6B4A2B5F236}"/>
              </a:ext>
            </a:extLst>
          </p:cNvPr>
          <p:cNvSpPr/>
          <p:nvPr/>
        </p:nvSpPr>
        <p:spPr>
          <a:xfrm>
            <a:off x="3760967" y="1284720"/>
            <a:ext cx="1261031" cy="3685469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2A750C34-E04E-20B9-951F-40C1FDBE522A}"/>
              </a:ext>
            </a:extLst>
          </p:cNvPr>
          <p:cNvSpPr/>
          <p:nvPr/>
        </p:nvSpPr>
        <p:spPr>
          <a:xfrm flipH="1" flipV="1">
            <a:off x="6538174" y="3766099"/>
            <a:ext cx="544699" cy="1123484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28575BE4-DF0E-AA34-578D-30885793058F}"/>
              </a:ext>
            </a:extLst>
          </p:cNvPr>
          <p:cNvSpPr/>
          <p:nvPr/>
        </p:nvSpPr>
        <p:spPr>
          <a:xfrm flipV="1">
            <a:off x="4391482" y="2626652"/>
            <a:ext cx="544700" cy="1216083"/>
          </a:xfrm>
          <a:prstGeom prst="curvedRightArrow">
            <a:avLst>
              <a:gd name="adj1" fmla="val 4711"/>
              <a:gd name="adj2" fmla="val 19876"/>
              <a:gd name="adj3" fmla="val 130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0C698-511A-F7FC-5437-419EE9C7F9B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위치는 매번 바뀜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(ASLR...)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1BCFE-5ABB-0590-5922-78EC188B8F91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(3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글자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고정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E564-0CBB-944F-9D37-5DCB07D7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7228EE-7E31-474E-3B91-B3DFF1C8055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D2D25-8988-AE68-8DEA-B249F273508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ASLR, PIE, NX, RELRO, CANRY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1C27D-BCCD-58BC-BBA7-6652587D9592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4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F074-5992-ECDF-EF95-4925D74C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675F-CD3A-5297-B8E1-DFA3125D8B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FAC0-7274-E7BD-11AC-ED51745464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FE25-9018-32EC-A72A-96712F1D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11" y="1749673"/>
            <a:ext cx="6023178" cy="45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76819-F14D-C4D5-A865-507C0600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CC409-820D-CB0D-7D1D-799A2028A97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Library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330C5-BE83-6837-A17D-C388683505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D28EB-FD89-00E4-6925-AE2F7FC7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8" y="1738559"/>
            <a:ext cx="8495023" cy="38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5D21-1820-0B03-197B-C1648E60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68454-C6BB-27A0-4FC1-398518AF6A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5E52F-42FA-0796-3C6C-93BD2D5BCF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GOT Overwrite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7EF5E-9606-EECA-5702-3999CA610E7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9AC7B-8BEE-53CB-1813-5EE223395F6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 조작하면 프로그램 터짐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B5711-B7F8-A151-5F0F-E5790A4101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CD46EC-0680-7A27-BDD8-F1DFDCEE68A3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08BC2C3-D832-1784-7C6D-1DB287750905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9A1159-F110-805B-94EF-C446E3A97A5C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PLT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325A23-8946-F2F5-1ED7-AFC4C921A57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GOT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확인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EE37A-ED4B-2971-1644-F4662A6C136E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Read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실행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 system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호출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D2A89-540C-5735-6BCB-D1D11318C8EF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system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overwrite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D9BD1E-5AFC-7BB2-FBAC-EB473D0E4758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조작으로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때도 종종 쓰임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9292A-1922-5D28-B5C2-875057121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Procedure Linkage Table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7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589ED-82DD-5153-707F-AEFEF5D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3AC4D-3B1A-5466-7E03-35FFD404EF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58FCB-1559-4F4C-4059-A8F3D66EB0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98A6E-519C-0096-653E-E58DAA25EBE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684F0D-BEB6-EC8B-CF1E-8090E97A88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C0F33-8178-578C-CD4F-674B275229D5}"/>
              </a:ext>
            </a:extLst>
          </p:cNvPr>
          <p:cNvSpPr txBox="1"/>
          <p:nvPr/>
        </p:nvSpPr>
        <p:spPr>
          <a:xfrm>
            <a:off x="144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		RELRO</a:t>
            </a:r>
          </a:p>
          <a:p>
            <a:endParaRPr lang="en-US" altLang="ko-KR" dirty="0">
              <a:solidFill>
                <a:srgbClr val="00B05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	RELRO</a:t>
            </a:r>
          </a:p>
          <a:p>
            <a:endParaRPr lang="en-US" altLang="ko-KR" dirty="0">
              <a:solidFill>
                <a:srgbClr val="FF0000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FULL 	RELRO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C3EFE-B3E8-8B34-BBE0-6DD9C37735F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9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7C03-BDEF-2323-097E-6469EA33D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27CE7-ACDA-E980-7DF6-311633792F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[ROP]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C4305-D678-52AD-AE25-21F19DC075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0E6CA-2AE7-4B69-6703-4BC43751F93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31BE2F0F-0019-1176-DC56-8D1FDEA2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26"/>
          <a:stretch>
            <a:fillRect/>
          </a:stretch>
        </p:blipFill>
        <p:spPr>
          <a:xfrm>
            <a:off x="5021998" y="1300441"/>
            <a:ext cx="3703844" cy="450291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339EE6D-6CA2-4BF4-EBCE-5D4C4B3420F3}"/>
              </a:ext>
            </a:extLst>
          </p:cNvPr>
          <p:cNvSpPr txBox="1"/>
          <p:nvPr/>
        </p:nvSpPr>
        <p:spPr>
          <a:xfrm>
            <a:off x="1440877" y="2880000"/>
            <a:ext cx="3453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$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checksec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[*] '/home/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dreamhack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rop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'    Arch:     amd64-64-little    RELRO: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Partial RELRO   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Stack: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Canary found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NX:      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NX enabled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PIE:      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No PIE (0x400000)</a:t>
            </a:r>
          </a:p>
        </p:txBody>
      </p:sp>
    </p:spTree>
    <p:extLst>
      <p:ext uri="{BB962C8B-B14F-4D97-AF65-F5344CB8AC3E}">
        <p14:creationId xmlns:p14="http://schemas.microsoft.com/office/powerpoint/2010/main" val="200786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25B7-A6E7-D195-D579-6F26452C1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A2CFE-2988-5DC8-AF37-24F91F722E2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dowell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6C7C2-7E22-A244-331C-B650CF202D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dreamhack.io/wargame/challenges/1568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5F7C-68D2-9644-10AA-764B8177574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410C4-B0D1-D5D6-B7D8-0BB54ADA386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여러번 입력을 받을 수는 없을까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8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051D1-6267-5EC6-CAA8-30B4691982F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94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2AE6-CB59-D6AC-0FDD-D5116F6E43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3B1F7-956F-1B4C-69E6-AA3AB0CF705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</p:spTree>
    <p:extLst>
      <p:ext uri="{BB962C8B-B14F-4D97-AF65-F5344CB8AC3E}">
        <p14:creationId xmlns:p14="http://schemas.microsoft.com/office/powerpoint/2010/main" val="75954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8D1A-AFF2-4211-786D-0F3B7612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9A3FE-9B29-2DC7-35BF-38A8220FAC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2AA-B795-DBD2-6217-4777DFA932D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8E724-E9A4-E494-776D-2378CD0E83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A39670-8A88-35C2-EE3C-D2B9C9A9EF3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B9EDD-EA51-5DE7-544B-48FA242FF74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49184-7F43-58F6-F2A5-26CAFCDB4D4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ASLR: stack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34E60C-E4DA-D221-3797-820CBBA1419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NX:     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shellcode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0FE1C-A4C6-1521-6E43-32A4897121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PIE:    .text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아무데나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939966-1DD9-344B-B91F-DC2ED5BA18A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on. Address Space Layout Randomization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071A-3F4D-FBDA-2E9C-4416E3ECAD7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BED0A-65B9-2848-823F-81ADBA0AB1E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</a:p>
        </p:txBody>
      </p:sp>
    </p:spTree>
    <p:extLst>
      <p:ext uri="{BB962C8B-B14F-4D97-AF65-F5344CB8AC3E}">
        <p14:creationId xmlns:p14="http://schemas.microsoft.com/office/powerpoint/2010/main" val="347547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CD52-A808-0C92-4B88-A1A18496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4C79-F95D-67FB-A5F9-D1419695F1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D8163-8D26-9BA9-0995-3EB914D940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Summary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78AC1-3B00-1AC6-B234-BB94DA7759F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58F81A-378C-0DD2-448F-EFCB048BBF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2B309-689D-F5F9-44C1-452D76BD245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RELRO:   .got overwrite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금지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25683-7F39-AF85-1D06-DDCA3F26CC57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Canary:   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4261-CEF9-9282-BE07-4FF261693CE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그리고 정확히는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RELRO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2EFD-E525-D8A3-38F9-384E862F8AD6}"/>
              </a:ext>
            </a:extLst>
          </p:cNvPr>
          <p:cNvSpPr txBox="1"/>
          <p:nvPr/>
        </p:nvSpPr>
        <p:spPr>
          <a:xfrm>
            <a:off x="1440000" y="4004775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Therefore,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BOF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하다가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parity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건드리면 프로그램 터짐</a:t>
            </a:r>
            <a:endParaRPr lang="en-US" altLang="ko-KR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8A027-20EE-4E7E-8E6C-B6B6048188BB}"/>
              </a:ext>
            </a:extLst>
          </p:cNvPr>
          <p:cNvSpPr txBox="1"/>
          <p:nvPr/>
        </p:nvSpPr>
        <p:spPr>
          <a:xfrm>
            <a:off x="1440000" y="4374107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Windows, Stack Cookie. Linux, Stack Canary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C251E-4799-7729-EEFA-30336A93D555}"/>
              </a:ext>
            </a:extLst>
          </p:cNvPr>
          <p:cNvSpPr txBox="1"/>
          <p:nvPr/>
        </p:nvSpPr>
        <p:spPr>
          <a:xfrm>
            <a:off x="360000" y="6190223"/>
            <a:ext cx="400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또는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카나리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라고 읽는다</a:t>
            </a:r>
          </a:p>
        </p:txBody>
      </p:sp>
    </p:spTree>
    <p:extLst>
      <p:ext uri="{BB962C8B-B14F-4D97-AF65-F5344CB8AC3E}">
        <p14:creationId xmlns:p14="http://schemas.microsoft.com/office/powerpoint/2010/main" val="205040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1120-299A-C88B-5EF8-E7BFFE20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FEF77-8749-AA16-DB79-7AD4B88A99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DD68D-3C2F-2A0D-DDEE-E342212FA81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ASLR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5428B-2E18-A85A-DDC3-475DF878FD8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0208B-96A2-1382-3FAD-EB1A21D2D2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4AD4-7986-4C39-4006-5425AAB08FE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Space Layout Randomization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BB65-F9A2-379F-5A92-EAFCE55A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DFB52-E86B-431E-99DD-545B5CBE72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7657B-B21A-3960-AE04-5587B86A56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793D-350C-E97D-9B9C-D83A845BFF4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D7F6-28E6-20A1-CDB5-8C68C5CAA3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BFCD-1A94-CA91-32FB-B93166811CB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797EA-8912-AE3D-D15E-93352D3E6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58509-5AC7-671F-6DF1-070440DA7D9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8F21-EFA5-972D-0046-75B49D0589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81329-8769-C738-32A0-0E97096D3E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768F3-899E-526B-96BF-9314CA3E2D6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4653-A27A-F50F-57A0-6EC48ACB73F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Position Independent Executables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8B36-A55A-2267-652D-B80C54C5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CCAA5-959D-80EC-2EF2-211B889E964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EEA51-5A54-6442-6BF7-9809A70DEE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RELRO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CD966-043D-C879-26AF-31E190DB802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04432-6C54-5370-F1F5-D0F0039D84F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FEEB-26C8-FAF4-4141-54A8ECC69BB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RELocation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Read-Only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20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DF7B3-0083-B18B-5A33-B93072E8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F94BA-C29F-C221-023B-C87DA3CB72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75669-8E2F-899D-2585-E6E8FC79ED9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Canary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3EF54-0EBE-2917-69CA-66FA747B7E9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9A217-75BB-BCBB-7AD3-CB7CC43394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CB4AC-9629-860B-E250-37F3208B5BD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Smashing Protection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1797</TotalTime>
  <Words>955</Words>
  <Application>Microsoft Office PowerPoint</Application>
  <PresentationFormat>화면 슬라이드 쇼(4:3)</PresentationFormat>
  <Paragraphs>263</Paragraphs>
  <Slides>31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KoPub돋움체_Pro Bold</vt:lpstr>
      <vt:lpstr>Calibri Light</vt:lpstr>
      <vt:lpstr>Calibri</vt:lpstr>
      <vt:lpstr>D2Coding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302</cp:revision>
  <dcterms:created xsi:type="dcterms:W3CDTF">2025-07-26T06:54:06Z</dcterms:created>
  <dcterms:modified xsi:type="dcterms:W3CDTF">2025-09-02T11:35:23Z</dcterms:modified>
</cp:coreProperties>
</file>